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73" d="100"/>
          <a:sy n="73" d="100"/>
        </p:scale>
        <p:origin x="70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3A3309C-BD9F-42C5-8A4D-122BC986C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173FD1F-A8C9-4C62-9E71-49B9B0691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5F8E248-1515-4B5F-91A9-32A439ED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AE8C377-0A08-457D-AF10-92B16D2F2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16A3D72-2C54-41FE-90F8-DCED888B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64798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697857-5EFD-4056-8ECE-CA434C9CB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1E58641-3546-4469-9D7B-33824C56E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A2CAA08-4E5C-401C-96B3-EFE35B85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D91543A-EA0C-421F-8C14-123D31C2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B7D2EFB-D42A-40BC-9B77-45EF194C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9284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C3B7F220-311F-4056-B514-6680091089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26086A2-4A60-4BFE-8652-BDCD91E8F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9388CBB-7563-4F55-BBC8-5C5315884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64BDA82-E5B2-41EA-905C-FB1B3FB52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AFF0E33-E782-4ECC-8D3A-5E465AD6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532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8BD6AB-E72D-4013-8DD6-634A87B2C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14381C6-3C32-4FB4-9740-689D72034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A8AF823-4F92-4787-9B64-C398F048C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71263C2-E42C-4FAB-92B9-623935F4E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013CA48-D0F1-41A4-A98E-6E3F0DD7C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9895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5B02C3-0A82-466A-AA5F-ECDB59095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B3B73C3-045C-497C-A132-A1CC6477E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0365FF-BC70-442A-AE42-3A517161B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D8FE01B-C881-4913-9CC9-94F0A345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60B5105-976C-4E40-93C7-77AA7CFA0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6695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FF6BA3-3DF0-450B-89FA-03B20282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2030868-B327-4DE3-9358-E351CAE42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E7047AC-7D06-4E11-912C-952ACEB5D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BB5C2C8-3418-4C00-A46B-D2EDAEBA3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4231DD3-D9DC-4D2D-8843-3980C7C6B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D0DA6CE-E4EC-4A25-88D3-EB7C53C01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62997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2C8BA13-CD8D-4873-8DA0-665F3EBB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A63D8FE-4974-4181-9BEB-855698903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F062B6F-B694-4B0B-8E4A-00FAA1048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CA233619-4BA5-412F-8A02-2EC4465B60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6D970836-6035-4DB4-B4D6-E52687078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55655485-6344-4008-97AF-43483D638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3E402D6C-87C9-4D32-8035-3CC9C5868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F2DED30-D077-484C-9A94-F533B655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1781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4C050C-D602-4D70-A3F2-510DEE730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FB2F1629-C66E-4F25-A4A5-A42264728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DADB5A53-5CEA-401C-A18C-E62D31207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E788E9B5-3D90-42FC-8B70-B3F9B4D6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9744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E9CC745-7CD3-4CF8-921A-93FC80E4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8CA1396-FDCD-4FAA-9E97-7A3679E0E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45FC1E3-080C-45B7-AE0D-D8113AA4F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20373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4A2627-50B5-4C92-AE07-43BF6A280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A8639C-9589-4B0C-A607-6B9F248FF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0072229-DE65-4F41-9E5C-0F5F21FC1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D54B2E2-5138-44C6-8FDC-F9E29FB66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EA0A367-A45D-42E7-BD2C-27CB2EDA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9AA922-8297-4458-B5CB-063E6EF7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359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76269EC-DD4C-4D6A-8EE7-B32D62CC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8FFA76EE-5142-4CCE-ADBF-04555734EE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E313DAB-3EC1-46C9-B5C0-D3AF3A9F8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63B4876-260C-4BF1-A57F-8A215310F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18B1B1A-CCD9-4D29-89CE-C9A76DD81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BB36B45-1E1A-4501-ACAC-17050286F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327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0058CB09-E7BA-4912-A057-A05D61A4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F3419AB-AB11-4431-84DD-9D5B46D73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BF7365B-104C-4181-8D3F-CA7382423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22CAB-D3C2-4C26-88B3-6327904B93F4}" type="datetimeFigureOut">
              <a:rPr lang="he-IL" smtClean="0"/>
              <a:t>י"ח/טבת/תשפ"ג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DF10B17-6A28-4376-93CB-C6430047A2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B2250B2-3BFD-418A-81C2-3E68A32B3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8EFFF-1514-4C4A-8F08-5868C042A14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98927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CBA439C3-F6FA-432E-B887-3EAC335C5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71" y="0"/>
            <a:ext cx="12192000" cy="6858000"/>
          </a:xfrm>
          <a:prstGeom prst="rect">
            <a:avLst/>
          </a:prstGeom>
        </p:spPr>
      </p:pic>
      <p:grpSp>
        <p:nvGrpSpPr>
          <p:cNvPr id="14" name="קבוצה 13">
            <a:extLst>
              <a:ext uri="{FF2B5EF4-FFF2-40B4-BE49-F238E27FC236}">
                <a16:creationId xmlns:a16="http://schemas.microsoft.com/office/drawing/2014/main" id="{27660D95-93C6-4211-BC02-70D5DDB7DE1E}"/>
              </a:ext>
            </a:extLst>
          </p:cNvPr>
          <p:cNvGrpSpPr/>
          <p:nvPr/>
        </p:nvGrpSpPr>
        <p:grpSpPr>
          <a:xfrm>
            <a:off x="3537939" y="1435301"/>
            <a:ext cx="5116121" cy="3987398"/>
            <a:chOff x="3537939" y="984379"/>
            <a:chExt cx="5116121" cy="4889241"/>
          </a:xfrm>
        </p:grpSpPr>
        <p:sp>
          <p:nvSpPr>
            <p:cNvPr id="6" name="מלבן: פינות מעוגלות 5">
              <a:extLst>
                <a:ext uri="{FF2B5EF4-FFF2-40B4-BE49-F238E27FC236}">
                  <a16:creationId xmlns:a16="http://schemas.microsoft.com/office/drawing/2014/main" id="{8C6D9458-5E04-4DC8-981C-8A5E504211EE}"/>
                </a:ext>
              </a:extLst>
            </p:cNvPr>
            <p:cNvSpPr/>
            <p:nvPr/>
          </p:nvSpPr>
          <p:spPr>
            <a:xfrm>
              <a:off x="3537939" y="984379"/>
              <a:ext cx="5116121" cy="4889241"/>
            </a:xfrm>
            <a:prstGeom prst="roundRect">
              <a:avLst>
                <a:gd name="adj" fmla="val 711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" name="מלבן: פינות מעוגלות 6">
              <a:extLst>
                <a:ext uri="{FF2B5EF4-FFF2-40B4-BE49-F238E27FC236}">
                  <a16:creationId xmlns:a16="http://schemas.microsoft.com/office/drawing/2014/main" id="{AEDDBFA4-4FA1-4E21-9605-CBF29BBE2BE1}"/>
                </a:ext>
              </a:extLst>
            </p:cNvPr>
            <p:cNvSpPr/>
            <p:nvPr/>
          </p:nvSpPr>
          <p:spPr>
            <a:xfrm>
              <a:off x="3826527" y="2062264"/>
              <a:ext cx="4519805" cy="797669"/>
            </a:xfrm>
            <a:prstGeom prst="roundRect">
              <a:avLst>
                <a:gd name="adj" fmla="val 1700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0" name="מלבן: פינות מעוגלות 9">
              <a:extLst>
                <a:ext uri="{FF2B5EF4-FFF2-40B4-BE49-F238E27FC236}">
                  <a16:creationId xmlns:a16="http://schemas.microsoft.com/office/drawing/2014/main" id="{7DDC2F5A-73FE-4E39-AE70-082F4851ACCB}"/>
                </a:ext>
              </a:extLst>
            </p:cNvPr>
            <p:cNvSpPr/>
            <p:nvPr/>
          </p:nvSpPr>
          <p:spPr>
            <a:xfrm>
              <a:off x="3841276" y="4125882"/>
              <a:ext cx="4519805" cy="797669"/>
            </a:xfrm>
            <a:prstGeom prst="roundRect">
              <a:avLst>
                <a:gd name="adj" fmla="val 1700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1" name="מלבן: פינות מעוגלות 10">
              <a:extLst>
                <a:ext uri="{FF2B5EF4-FFF2-40B4-BE49-F238E27FC236}">
                  <a16:creationId xmlns:a16="http://schemas.microsoft.com/office/drawing/2014/main" id="{B8F27ADC-11FD-44B4-977E-A40A466B36CB}"/>
                </a:ext>
              </a:extLst>
            </p:cNvPr>
            <p:cNvSpPr/>
            <p:nvPr/>
          </p:nvSpPr>
          <p:spPr>
            <a:xfrm>
              <a:off x="3841276" y="3094073"/>
              <a:ext cx="4519805" cy="797669"/>
            </a:xfrm>
            <a:prstGeom prst="roundRect">
              <a:avLst>
                <a:gd name="adj" fmla="val 1700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מלבן: פינות מעוגלות 11">
              <a:extLst>
                <a:ext uri="{FF2B5EF4-FFF2-40B4-BE49-F238E27FC236}">
                  <a16:creationId xmlns:a16="http://schemas.microsoft.com/office/drawing/2014/main" id="{0E47E5A1-9A8B-4DD6-A725-B34FD9C2849A}"/>
                </a:ext>
              </a:extLst>
            </p:cNvPr>
            <p:cNvSpPr/>
            <p:nvPr/>
          </p:nvSpPr>
          <p:spPr>
            <a:xfrm>
              <a:off x="5458262" y="4794187"/>
              <a:ext cx="1275473" cy="797669"/>
            </a:xfrm>
            <a:prstGeom prst="roundRect">
              <a:avLst>
                <a:gd name="adj" fmla="val 1700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: פינות מעוגלות 12">
              <a:extLst>
                <a:ext uri="{FF2B5EF4-FFF2-40B4-BE49-F238E27FC236}">
                  <a16:creationId xmlns:a16="http://schemas.microsoft.com/office/drawing/2014/main" id="{020CA5CB-123F-4B13-BA8C-2F5421485794}"/>
                </a:ext>
              </a:extLst>
            </p:cNvPr>
            <p:cNvSpPr/>
            <p:nvPr/>
          </p:nvSpPr>
          <p:spPr>
            <a:xfrm>
              <a:off x="3991580" y="1136176"/>
              <a:ext cx="2263306" cy="774292"/>
            </a:xfrm>
            <a:prstGeom prst="roundRect">
              <a:avLst>
                <a:gd name="adj" fmla="val 1700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/>
              <a:r>
                <a:rPr lang="en-US" sz="4800" b="1" dirty="0"/>
                <a:t>Log in</a:t>
              </a:r>
              <a:endParaRPr lang="he-IL" sz="4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7692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CBA439C3-F6FA-432E-B887-3EAC335C5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6D8499BD-CC54-4390-AD46-2B7844814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9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C370721-CFD5-4768-94B1-174005862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8963"/>
            <a:ext cx="12192000" cy="568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795749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2</Words>
  <Application>Microsoft Office PowerPoint</Application>
  <PresentationFormat>מסך רחב</PresentationFormat>
  <Paragraphs>1</Paragraphs>
  <Slides>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רחלי ומוישי ברגר</dc:creator>
  <cp:lastModifiedBy>רחלי ומוישי ברגר</cp:lastModifiedBy>
  <cp:revision>1</cp:revision>
  <dcterms:created xsi:type="dcterms:W3CDTF">2023-01-11T19:52:10Z</dcterms:created>
  <dcterms:modified xsi:type="dcterms:W3CDTF">2023-01-12T14:12:29Z</dcterms:modified>
</cp:coreProperties>
</file>

<file path=docProps/thumbnail.jpeg>
</file>